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5327650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98" y="-102"/>
      </p:cViewPr>
      <p:guideLst>
        <p:guide orient="horz" pos="2381"/>
        <p:guide pos="16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8080" cy="263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47944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629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266040" y="4058640"/>
            <a:ext cx="47944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629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8080" cy="263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23396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629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723040" y="1768680"/>
            <a:ext cx="23396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629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2723040" y="4058640"/>
            <a:ext cx="23396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629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266040" y="4058640"/>
            <a:ext cx="23396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629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8080" cy="263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479448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629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66040" y="1768680"/>
            <a:ext cx="479448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629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Image 36"/>
          <p:cNvPicPr/>
          <p:nvPr/>
        </p:nvPicPr>
        <p:blipFill>
          <a:blip r:embed="rId2"/>
          <a:stretch/>
        </p:blipFill>
        <p:spPr>
          <a:xfrm>
            <a:off x="266040" y="2048040"/>
            <a:ext cx="4794480" cy="3825000"/>
          </a:xfrm>
          <a:prstGeom prst="rect">
            <a:avLst/>
          </a:prstGeom>
          <a:ln>
            <a:noFill/>
          </a:ln>
        </p:spPr>
      </p:pic>
      <p:pic>
        <p:nvPicPr>
          <p:cNvPr id="38" name="Image 37"/>
          <p:cNvPicPr/>
          <p:nvPr/>
        </p:nvPicPr>
        <p:blipFill>
          <a:blip r:embed="rId2"/>
          <a:stretch/>
        </p:blipFill>
        <p:spPr>
          <a:xfrm>
            <a:off x="266040" y="2048040"/>
            <a:ext cx="4794480" cy="3825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8080" cy="263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266040" y="1768680"/>
            <a:ext cx="479448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8080" cy="263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479448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629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8080" cy="263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233964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629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2723040" y="1768680"/>
            <a:ext cx="233964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629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8080" cy="263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99600" y="1237320"/>
            <a:ext cx="4528080" cy="12199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8080" cy="263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23396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629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266040" y="4058640"/>
            <a:ext cx="23396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629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2723040" y="1768680"/>
            <a:ext cx="233964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629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8080" cy="263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233964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629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2723040" y="1768680"/>
            <a:ext cx="23396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629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2723040" y="4058640"/>
            <a:ext cx="23396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629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8080" cy="263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23396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629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2723040" y="1768680"/>
            <a:ext cx="23396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629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266040" y="4058640"/>
            <a:ext cx="47944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1629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8080" cy="263160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fr-FR" sz="3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Modifiez le style du titre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366120" y="7006680"/>
            <a:ext cx="1198440" cy="4021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7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21/04/2017</a:t>
            </a:r>
            <a:endParaRPr lang="fr-FR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1764720" y="7006680"/>
            <a:ext cx="1797840" cy="402120"/>
          </a:xfrm>
          <a:prstGeom prst="rect">
            <a:avLst/>
          </a:prstGeom>
        </p:spPr>
        <p:txBody>
          <a:bodyPr anchor="ctr"/>
          <a:lstStyle/>
          <a:p>
            <a:endParaRPr lang="fr-FR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3762720" y="7006680"/>
            <a:ext cx="1198440" cy="40212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2757F43-165A-4F8C-B0C5-5D9681DE9007}" type="slidenum">
              <a:rPr lang="fr-FR" sz="7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266040" y="1768680"/>
            <a:ext cx="479448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29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169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05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05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 4"/>
          <p:cNvPicPr/>
          <p:nvPr/>
        </p:nvPicPr>
        <p:blipFill>
          <a:blip r:embed="rId2"/>
          <a:stretch/>
        </p:blipFill>
        <p:spPr>
          <a:xfrm>
            <a:off x="0" y="360"/>
            <a:ext cx="5327280" cy="7558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 1"/>
          <p:cNvPicPr/>
          <p:nvPr/>
        </p:nvPicPr>
        <p:blipFill>
          <a:blip r:embed="rId2"/>
          <a:stretch/>
        </p:blipFill>
        <p:spPr>
          <a:xfrm>
            <a:off x="0" y="360"/>
            <a:ext cx="5327280" cy="7558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 1"/>
          <p:cNvPicPr/>
          <p:nvPr/>
        </p:nvPicPr>
        <p:blipFill>
          <a:blip r:embed="rId2"/>
          <a:stretch/>
        </p:blipFill>
        <p:spPr>
          <a:xfrm>
            <a:off x="0" y="360"/>
            <a:ext cx="5327280" cy="7558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 3"/>
          <p:cNvPicPr/>
          <p:nvPr/>
        </p:nvPicPr>
        <p:blipFill>
          <a:blip r:embed="rId2"/>
          <a:stretch/>
        </p:blipFill>
        <p:spPr>
          <a:xfrm>
            <a:off x="0" y="360"/>
            <a:ext cx="5327280" cy="7558200"/>
          </a:xfrm>
          <a:prstGeom prst="rect">
            <a:avLst/>
          </a:prstGeom>
          <a:ln>
            <a:noFill/>
          </a:ln>
        </p:spPr>
      </p:pic>
      <p:sp>
        <p:nvSpPr>
          <p:cNvPr id="43" name="CustomShape 1"/>
          <p:cNvSpPr/>
          <p:nvPr/>
        </p:nvSpPr>
        <p:spPr>
          <a:xfrm>
            <a:off x="1271160" y="3420000"/>
            <a:ext cx="2784960" cy="45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Mettez ici vos 
contacts spécifiques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</Words>
  <Application>Microsoft Office PowerPoint</Application>
  <PresentationFormat>Personnalisé</PresentationFormat>
  <Paragraphs>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Office Theme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COLDOLD Juliana</cp:lastModifiedBy>
  <cp:revision>2</cp:revision>
  <dcterms:created xsi:type="dcterms:W3CDTF">2017-03-21T12:49:17Z</dcterms:created>
  <dcterms:modified xsi:type="dcterms:W3CDTF">2017-12-18T13:17:53Z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